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Exo 2 Light" panose="020B0604020202020204" charset="0"/>
      <p:regular r:id="rId44"/>
      <p:bold r:id="rId45"/>
      <p:italic r:id="rId46"/>
      <p:boldItalic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  <p:embeddedFont>
      <p:font typeface="Squada One" panose="020B060402020202020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BC4BB-48E6-428F-953F-9FB65A8EDCDA}">
  <a:tblStyle styleId="{94ABC4BB-48E6-428F-953F-9FB65A8E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8.221.10.143/app/Login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 idx="4294967295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5026675" cy="342782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3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 1_2_2-&gt;1_2_3 -&gt;1_2_4 -&gt;1_3_1 -&gt;1_3_2 -&gt;1_3_3 -&gt;1_3_4 -&gt;1_4 -&gt;1_6, 1_7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•1_1 -&gt;1_2_1 -&gt;1_2_2b -&gt;1_2_3 -&gt;1_2_4 -&gt;1_3_1 -&gt;1_3_2 -&gt;1_3_3 -&gt;1_3_4 -&gt;1_4 -&gt;1_6, 1_7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r="487" b="140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2_2_2 -&gt;2_2_3 -&gt;2_3_4 -&gt;2_3_6 -&gt;2_4_2 -&gt;2_6 -&gt;2_7_5 -&gt;2_7_3 -&gt;2_7_4 -&gt;2_8_2 -&gt;2_8_3, 2_9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3_2 -&gt;3_3 -&gt;3_8 -&gt;3_9 -&gt;3_10 -&gt;3_11 -&gt;3_12 -&gt;3_13_1 -&gt;3_13_5 -&gt;3_14 -&gt;3_15 -&gt;3_16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3_2 -&gt;3_7_1 -&gt;3_7_1 -&gt;3_11 -&gt;3_12 -&gt;3_13_1 -&gt;3_13_2 -&gt;3_14 -&gt;3_15 -&gt;3_16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3_2 -&gt;3_7_1 -&gt;3_7_2 -&gt;3_11 -&gt;3_12 -&gt;3_13_1 -&gt;3_13_5 -&gt;3_14 -&gt;3_15 -&gt;3_16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4_3_7 -&gt;4_5 -&gt;4_6 -&gt;4_7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4_3_7 -&gt;4_5 -&gt;4_6 -&gt;4_7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NEW: Bid -&gt;Section + Admin Clearing + Drop a Bid + View bidding results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9"/>
          <p:cNvSpPr txBox="1">
            <a:spLocks noGrp="1"/>
          </p:cNvSpPr>
          <p:nvPr>
            <p:ph type="title" idx="6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7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 idx="16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7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</a:p>
        </p:txBody>
      </p:sp>
      <p:sp>
        <p:nvSpPr>
          <p:cNvPr id="231" name="Google Shape;231;p39"/>
          <p:cNvSpPr txBox="1">
            <a:spLocks noGrp="1"/>
          </p:cNvSpPr>
          <p:nvPr>
            <p:ph type="ctrTitle" idx="18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19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6, New rotation for iteration 4 and 5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5_2 -&gt;5_3 -&gt;5_4 -&gt;5_5_1-&gt;5_6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5_2 -&gt;5_3 -&gt;5_4 -&gt;5_5_2 -&gt;5_6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5_2 -&gt;5_3 -&gt;5_4 -&gt;5_5_3-&gt;5_6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5_2 -&gt;5_3 -&gt;5_4 -&gt;5_5_4-&gt;5_6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6_2 -&gt;6_4 -&gt;6_5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6_3 -&gt;6_4 -&gt;6_5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 idx="4294967295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4294967295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>
            <a:spLocks noGrp="1"/>
          </p:cNvSpPr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>
            <a:spLocks noGrp="1"/>
          </p:cNvSpPr>
          <p:nvPr>
            <p:ph type="title" idx="4294967295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>
            <p:extLst>
              <p:ext uri="{D42A27DB-BD31-4B8C-83A1-F6EECF244321}">
                <p14:modId xmlns:p14="http://schemas.microsoft.com/office/powerpoint/2010/main" val="1843500769"/>
              </p:ext>
            </p:extLst>
          </p:nvPr>
        </p:nvGraphicFramePr>
        <p:xfrm>
          <a:off x="396575" y="652525"/>
          <a:ext cx="8520575" cy="44803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7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*See Hoe,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8042700" cy="3312891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6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8042700" cy="355825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67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 idx="4294967295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8434025" cy="3919862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>
            <p:extLst>
              <p:ext uri="{D42A27DB-BD31-4B8C-83A1-F6EECF244321}">
                <p14:modId xmlns:p14="http://schemas.microsoft.com/office/powerpoint/2010/main" val="1139711899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*See Hoe, 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>
            <p:extLst>
              <p:ext uri="{D42A27DB-BD31-4B8C-83A1-F6EECF244321}">
                <p14:modId xmlns:p14="http://schemas.microsoft.com/office/powerpoint/2010/main" val="3932069900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>
            <a:spLocks noGrp="1"/>
          </p:cNvSpPr>
          <p:nvPr>
            <p:ph type="title" idx="2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>
            <p:extLst>
              <p:ext uri="{D42A27DB-BD31-4B8C-83A1-F6EECF244321}">
                <p14:modId xmlns:p14="http://schemas.microsoft.com/office/powerpoint/2010/main" val="3283044340"/>
              </p:ext>
            </p:extLst>
          </p:nvPr>
        </p:nvGraphicFramePr>
        <p:xfrm>
          <a:off x="1425700" y="1169760"/>
          <a:ext cx="6292600" cy="337701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5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 lang="en-GB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*Leonard, See Hoe 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, Leonard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41"/>
          <p:cNvSpPr txBox="1">
            <a:spLocks noGrp="1"/>
          </p:cNvSpPr>
          <p:nvPr>
            <p:ph type="title" idx="4294967295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lang="en-GB" sz="1800" b="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4294967295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 dirty="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 dirty="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-&gt;Section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Drop a bid (*NEW)</a:t>
            </a:r>
          </a:p>
          <a:p>
            <a:pPr indent="-342900"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" panose="020B0604020202020204" charset="0"/>
                <a:ea typeface="Exo 2 Light"/>
                <a:cs typeface="Exo 2 Light"/>
                <a:sym typeface="Exo 2 Light"/>
              </a:rPr>
              <a:t>View Bidding Results (*NEW)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title" idx="2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rot="10800000" flipH="1">
            <a:off x="198375" y="2879125"/>
            <a:ext cx="87747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*NEW 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8520600" cy="39416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1716</Words>
  <Application>Microsoft Office PowerPoint</Application>
  <PresentationFormat>On-screen Show (16:9)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Roboto Condensed</vt:lpstr>
      <vt:lpstr>Lato</vt:lpstr>
      <vt:lpstr>Roboto</vt:lpstr>
      <vt:lpstr>Squada One</vt:lpstr>
      <vt:lpstr>Nunito</vt:lpstr>
      <vt:lpstr>Exo 2</vt:lpstr>
      <vt:lpstr>Roboto Condensed Light</vt:lpstr>
      <vt:lpstr>Fira Sans Extra Condensed Medium</vt:lpstr>
      <vt:lpstr>Arial</vt:lpstr>
      <vt:lpstr>Exo 2 Light</vt:lpstr>
      <vt:lpstr>Geometric</vt:lpstr>
      <vt:lpstr>Tech Newsletter by Slidesgo</vt:lpstr>
      <vt:lpstr>echo ‘G5T4’; Progress Update</vt:lpstr>
      <vt:lpstr>TABLE OF CONTENTS</vt:lpstr>
      <vt:lpstr>Functionality Update</vt:lpstr>
      <vt:lpstr>Functionalities Not planning to drop any, No PHP Frameworks</vt:lpstr>
      <vt:lpstr>Schedule Update New: Iteration 6 </vt:lpstr>
      <vt:lpstr>Bird’s Eye View on Schedule</vt:lpstr>
      <vt:lpstr>Planned Iterations </vt:lpstr>
      <vt:lpstr>Tasks for Each Iteration</vt:lpstr>
      <vt:lpstr>Milestones for Each Iteration</vt:lpstr>
      <vt:lpstr>Buffer Time per iteration</vt:lpstr>
      <vt:lpstr>Critical Path for Iteration 1</vt:lpstr>
      <vt:lpstr>Critical Path for Iteration 1</vt:lpstr>
      <vt:lpstr>Critical Path for Iteration 2</vt:lpstr>
      <vt:lpstr>Critical Path for Iteration 2</vt:lpstr>
      <vt:lpstr>Critical Path for Iteration 3</vt:lpstr>
      <vt:lpstr>Critical Path for Iteration 3</vt:lpstr>
      <vt:lpstr>Critical Path for Iteration 4</vt:lpstr>
      <vt:lpstr>Critical Path for Iteration 4</vt:lpstr>
      <vt:lpstr>Critical Path for Iteration 5</vt:lpstr>
      <vt:lpstr>Critical Path for Iteration 5</vt:lpstr>
      <vt:lpstr>Critical Path for Iteration 6</vt:lpstr>
      <vt:lpstr>Critical Path for Iteration 6</vt:lpstr>
      <vt:lpstr>Bug Metrics</vt:lpstr>
      <vt:lpstr>Bug Metrics</vt:lpstr>
      <vt:lpstr>PowerPoint Presentation</vt:lpstr>
      <vt:lpstr>PowerPoint Presentation</vt:lpstr>
      <vt:lpstr>Roles and Responsibilities </vt:lpstr>
      <vt:lpstr>Summary of Roles and Responsibilities</vt:lpstr>
      <vt:lpstr>Iteration 1: Responsibilities </vt:lpstr>
      <vt:lpstr>Iteration 2: Responsibilities </vt:lpstr>
      <vt:lpstr>Iteration 3: Responsibilities </vt:lpstr>
      <vt:lpstr>Iteration 4: Responsibilities </vt:lpstr>
      <vt:lpstr>Iteration 5: Responsibilities </vt:lpstr>
      <vt:lpstr>Iteration 6: Responsibilities </vt:lpstr>
      <vt:lpstr>Pair Programming and Rotation Plan</vt:lpstr>
      <vt:lpstr>Pair programming teams and rotation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Progress Update</dc:title>
  <cp:lastModifiedBy>See Hoe Lai</cp:lastModifiedBy>
  <cp:revision>10</cp:revision>
  <dcterms:modified xsi:type="dcterms:W3CDTF">2019-10-17T06:57:33Z</dcterms:modified>
</cp:coreProperties>
</file>